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63" r:id="rId3"/>
    <p:sldId id="266" r:id="rId4"/>
    <p:sldId id="269" r:id="rId5"/>
    <p:sldId id="267" r:id="rId6"/>
    <p:sldId id="268" r:id="rId7"/>
    <p:sldId id="270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43" autoAdjust="0"/>
  </p:normalViewPr>
  <p:slideViewPr>
    <p:cSldViewPr snapToGrid="0" snapToObjects="1">
      <p:cViewPr varScale="1">
        <p:scale>
          <a:sx n="74" d="100"/>
          <a:sy n="74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2226A-BC81-744D-8C49-1E35B0518CE2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26CDB-DA6D-1B49-B8C7-BA9F2F2E9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8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-template-deux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6220" y="1808048"/>
            <a:ext cx="7086600" cy="14700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6220" y="3563823"/>
            <a:ext cx="6400800" cy="1017954"/>
          </a:xfrm>
        </p:spPr>
        <p:txBody>
          <a:bodyPr/>
          <a:lstStyle>
            <a:lvl1pPr marL="0" indent="0" algn="l">
              <a:buNone/>
              <a:defRPr>
                <a:solidFill>
                  <a:srgbClr val="5959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176338" y="4581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C50BE70C-BA96-1944-B970-73AFFA14CEA0}" type="datetimeFigureOut">
              <a:rPr lang="en-US"/>
              <a:pPr>
                <a:defRPr/>
              </a:pPr>
              <a:t>4/2/2012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F3DDE-CEA5-3743-A48F-3B7E47EA0511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4A7EE44-EB78-1445-8AAC-5D3DC9A25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4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F9BA-4B31-2A4A-A68E-ACC4EAC663A2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F8245C9-632B-CD4A-A39A-EEF3438D7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3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038754"/>
            <a:ext cx="9144000" cy="8192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2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1339-A5F9-A24D-9C75-5C223782D15A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9F828F2-F21F-C146-9F93-B5E85298F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6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07286-B8E3-2646-9835-3D340735B5E7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3185FB6-1884-1747-9DF5-2CAF61413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3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EB0E2-CCAE-1F4B-8D0E-16AA0E4CC1FE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50A517-F902-2148-9B3A-42D5D2EE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0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82E84-12F8-6245-8EBA-79B07F0F9726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BFB0ADE-9052-5441-B948-3D10C9477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7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C5E26-CFCA-8F49-8A89-20F8822F8328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F9B8F45-D0A7-2349-A0EB-AC2B09014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7A43C-2F7B-EE44-B568-FAC52407613C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972F059-F60C-1E4E-AFA9-343C1F2A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24388" y="6307138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0A0F1-ED36-ED42-961B-31651038A117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03CC79D-4C2E-644D-8732-E89E3DD1E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34950"/>
            <a:ext cx="82296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595959"/>
        </a:buClr>
        <a:buFont typeface="Arial" charset="0"/>
        <a:buChar char="•"/>
        <a:defRPr sz="2400" kern="12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595959"/>
        </a:buClr>
        <a:buFont typeface="Arial" charset="0"/>
        <a:buChar char="–"/>
        <a:defRPr sz="2000" kern="1200">
          <a:solidFill>
            <a:srgbClr val="595959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595959"/>
        </a:buClr>
        <a:buFont typeface="Arial" charset="0"/>
        <a:buChar char="•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595959"/>
        </a:buClr>
        <a:buFont typeface="Arial" charset="0"/>
        <a:buChar char="–"/>
        <a:defRPr sz="1600" kern="1200">
          <a:solidFill>
            <a:srgbClr val="595959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595959"/>
        </a:buClr>
        <a:buFont typeface="Arial" charset="0"/>
        <a:buChar char="»"/>
        <a:defRPr sz="1600" kern="1200">
          <a:solidFill>
            <a:srgbClr val="595959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ightapps.org/" TargetMode="External"/><Relationship Id="rId2" Type="http://schemas.openxmlformats.org/officeDocument/2006/relationships/hyperlink" Target="http://www.niemanlab.org/ASNE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7495" y="2828925"/>
            <a:ext cx="70866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Things your newsroom</a:t>
            </a:r>
            <a:b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</a:br>
            <a: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should do right now</a:t>
            </a:r>
            <a:endParaRPr lang="en-US" dirty="0">
              <a:latin typeface="Bookman Old Style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835914" y="3849688"/>
            <a:ext cx="6400800" cy="141124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4" name="Picture 3" descr="ASNE2012LogoHea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5" y="1283069"/>
            <a:ext cx="2619375" cy="1019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431" y="1754702"/>
            <a:ext cx="7285950" cy="2805829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u="sng" smtClean="0">
                <a:latin typeface="Bookman Old Style" pitchFamily="18" charset="0"/>
                <a:ea typeface="+mj-ea"/>
                <a:cs typeface="+mj-cs"/>
              </a:rPr>
              <a:t>EXPERIMENT</a:t>
            </a:r>
            <a:endParaRPr lang="en-US" sz="7200" i="1" dirty="0"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Geostationary Satellites</a:t>
            </a:r>
            <a:endParaRPr lang="en-US" dirty="0"/>
          </a:p>
        </p:txBody>
      </p:sp>
      <p:pic>
        <p:nvPicPr>
          <p:cNvPr id="3" name="Picture 4" descr="next-generation-weather-satellite-goes-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3313"/>
            <a:ext cx="9144000" cy="503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227737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Arthur C. Clarke, </a:t>
            </a:r>
            <a:r>
              <a:rPr lang="en-US" sz="2400" i="1" dirty="0" smtClean="0">
                <a:latin typeface="+mj-lt"/>
              </a:rPr>
              <a:t>Wireless World</a:t>
            </a:r>
            <a:r>
              <a:rPr lang="en-US" sz="2400" dirty="0" smtClean="0">
                <a:latin typeface="+mj-lt"/>
              </a:rPr>
              <a:t>, Oct. 1945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333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</a:t>
            </a:r>
            <a:endParaRPr lang="en-US" dirty="0"/>
          </a:p>
        </p:txBody>
      </p:sp>
      <p:pic>
        <p:nvPicPr>
          <p:cNvPr id="3" name="Picture 2" descr="C:\Users\Eric\Desktop\jane-jets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488" y="1103313"/>
            <a:ext cx="73914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6"/>
          <p:cNvSpPr txBox="1">
            <a:spLocks/>
          </p:cNvSpPr>
          <p:nvPr/>
        </p:nvSpPr>
        <p:spPr>
          <a:xfrm>
            <a:off x="1589842" y="6191473"/>
            <a:ext cx="6135688" cy="6096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 sz="2400" kern="1200">
                <a:solidFill>
                  <a:srgbClr val="595959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–"/>
              <a:defRPr sz="2000"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–"/>
              <a:defRPr sz="1600"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»"/>
              <a:defRPr sz="1600"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The Jetsons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1962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3433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Phones</a:t>
            </a:r>
            <a:endParaRPr lang="en-US" dirty="0"/>
          </a:p>
        </p:txBody>
      </p:sp>
      <p:pic>
        <p:nvPicPr>
          <p:cNvPr id="3" name="Picture 3" descr="&quot;Communicators&quot; in Star Trek, Today Cell Phon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3313"/>
            <a:ext cx="914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754" y="6361113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latin typeface="+mj-lt"/>
              </a:rPr>
              <a:t>Star Trek</a:t>
            </a:r>
            <a:r>
              <a:rPr lang="en-US" sz="2400" dirty="0" smtClean="0">
                <a:latin typeface="+mj-lt"/>
              </a:rPr>
              <a:t>, 1964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974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 descr="2001 Space Odessey - &quot;Newspad&quot; - ipad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94" r="-1094"/>
          <a:stretch>
            <a:fillRect/>
          </a:stretch>
        </p:blipFill>
        <p:spPr>
          <a:xfrm>
            <a:off x="-94071" y="1103313"/>
            <a:ext cx="9348311" cy="56106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220115"/>
            <a:ext cx="9144000" cy="637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iPad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6314029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latin typeface="+mj-lt"/>
              </a:rPr>
              <a:t>2001</a:t>
            </a:r>
            <a:r>
              <a:rPr lang="en-US" sz="2400" i="1" dirty="0">
                <a:latin typeface="+mj-lt"/>
              </a:rPr>
              <a:t>:</a:t>
            </a:r>
            <a:r>
              <a:rPr lang="en-US" sz="2400" i="1" dirty="0" smtClean="0">
                <a:latin typeface="+mj-lt"/>
              </a:rPr>
              <a:t> A Space Odyssey,</a:t>
            </a:r>
            <a:r>
              <a:rPr lang="en-US" sz="2400" dirty="0" smtClean="0">
                <a:latin typeface="+mj-lt"/>
              </a:rPr>
              <a:t> 1968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391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7495" y="2828925"/>
            <a:ext cx="70866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Things your newsroom</a:t>
            </a:r>
            <a:b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</a:br>
            <a:r>
              <a:rPr lang="en-US" sz="49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should </a:t>
            </a:r>
            <a:r>
              <a:rPr lang="en-US" sz="490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do </a:t>
            </a:r>
            <a:r>
              <a:rPr lang="en-US" sz="490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from now on</a:t>
            </a:r>
            <a:endParaRPr lang="en-US" dirty="0">
              <a:latin typeface="Bookman Old Style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835914" y="3849688"/>
            <a:ext cx="6400800" cy="141124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4" name="Picture 3" descr="ASNE2012LogoHea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5" y="1283069"/>
            <a:ext cx="261937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7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1857028"/>
            <a:ext cx="7405351" cy="2805829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u="sng" smtClean="0">
                <a:latin typeface="Bookman Old Style" pitchFamily="18" charset="0"/>
                <a:ea typeface="+mj-ea"/>
                <a:cs typeface="+mj-cs"/>
              </a:rPr>
              <a:t>EXPERIMENT </a:t>
            </a:r>
            <a:br>
              <a:rPr lang="en-US" sz="7200" u="sng" smtClean="0">
                <a:latin typeface="Bookman Old Style" pitchFamily="18" charset="0"/>
                <a:ea typeface="+mj-ea"/>
                <a:cs typeface="+mj-cs"/>
              </a:rPr>
            </a:br>
            <a:r>
              <a:rPr lang="en-US" sz="7200" u="sng" smtClean="0">
                <a:latin typeface="Bookman Old Style" pitchFamily="18" charset="0"/>
                <a:ea typeface="+mj-ea"/>
                <a:cs typeface="+mj-cs"/>
              </a:rPr>
              <a:t>… OPENLY</a:t>
            </a:r>
            <a:endParaRPr lang="en-US" sz="7200" i="1" dirty="0"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7495" y="2302246"/>
            <a:ext cx="7086600" cy="116217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Things your newsroom</a:t>
            </a:r>
            <a:br>
              <a:rPr lang="en-US" sz="2800" dirty="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</a:br>
            <a:r>
              <a:rPr lang="en-US" sz="2800" smtClean="0">
                <a:latin typeface="Bookman Old Style" pitchFamily="18" charset="0"/>
                <a:ea typeface="Batang" pitchFamily="18" charset="-127"/>
                <a:cs typeface="Times New Roman" pitchFamily="18" charset="0"/>
              </a:rPr>
              <a:t>should do right now…</a:t>
            </a:r>
            <a:endParaRPr lang="en-US" sz="2800" dirty="0">
              <a:latin typeface="Bookman Old Style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835914" y="3464418"/>
            <a:ext cx="6400800" cy="234395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r>
              <a:rPr lang="en-US" sz="3000" b="1" smtClean="0">
                <a:latin typeface="Bookman Old Style" pitchFamily="18" charset="0"/>
                <a:ea typeface="+mn-ea"/>
                <a:cs typeface="+mn-cs"/>
                <a:hlinkClick r:id="rId2"/>
              </a:rPr>
              <a:t>www.NiemanLab.org/ASNE</a:t>
            </a:r>
            <a:endParaRPr lang="en-US" sz="3000" b="1" dirty="0" smtClean="0">
              <a:latin typeface="Bookman Old Style" pitchFamily="18" charset="0"/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r>
              <a:rPr lang="en-US" sz="3000" b="1" dirty="0" smtClean="0">
                <a:latin typeface="Bookman Old Style" pitchFamily="18" charset="0"/>
                <a:ea typeface="+mn-ea"/>
                <a:cs typeface="+mn-cs"/>
                <a:hlinkClick r:id="rId3"/>
              </a:rPr>
              <a:t>www.KnightApps.org</a:t>
            </a:r>
            <a:endParaRPr lang="en-US" sz="3000" b="1" dirty="0" smtClean="0">
              <a:latin typeface="Bookman Old Style" pitchFamily="18" charset="0"/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/>
              <a:buNone/>
              <a:defRPr/>
            </a:pPr>
            <a:endParaRPr lang="en-US" sz="3000" b="1" dirty="0">
              <a:latin typeface="Bookman Old Style" pitchFamily="18" charset="0"/>
              <a:ea typeface="+mn-ea"/>
              <a:cs typeface="+mn-cs"/>
            </a:endParaRPr>
          </a:p>
        </p:txBody>
      </p:sp>
      <p:pic>
        <p:nvPicPr>
          <p:cNvPr id="4" name="Picture 3" descr="ASNE2012LogoHead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95" y="1283069"/>
            <a:ext cx="2619375" cy="1019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3262</TotalTime>
  <Words>46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Things your newsroom should do right now</vt:lpstr>
      <vt:lpstr>EXPERIMENT</vt:lpstr>
      <vt:lpstr>Geostationary Satellites</vt:lpstr>
      <vt:lpstr>Skype</vt:lpstr>
      <vt:lpstr>Cell Phones</vt:lpstr>
      <vt:lpstr>The iPad</vt:lpstr>
      <vt:lpstr>Things your newsroom should do from now on</vt:lpstr>
      <vt:lpstr>EXPERIMENT  … OPENLY</vt:lpstr>
      <vt:lpstr>Things your newsroom should do right now…</vt:lpstr>
    </vt:vector>
  </TitlesOfParts>
  <Company>Vortex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WEINKLE</dc:creator>
  <cp:lastModifiedBy>FREEMAN</cp:lastModifiedBy>
  <cp:revision>79</cp:revision>
  <dcterms:created xsi:type="dcterms:W3CDTF">2011-11-08T13:52:02Z</dcterms:created>
  <dcterms:modified xsi:type="dcterms:W3CDTF">2012-04-02T16:43:57Z</dcterms:modified>
</cp:coreProperties>
</file>